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02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64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55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8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46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95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22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76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96AB6-8EB1-4F77-8CEE-7212AEA4C742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5D740-617E-42FA-A717-C888C4ABD2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9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116" y="0"/>
            <a:ext cx="9431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3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116" y="0"/>
            <a:ext cx="9431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873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ebudget</dc:creator>
  <cp:lastModifiedBy>ebudget</cp:lastModifiedBy>
  <cp:revision>1</cp:revision>
  <dcterms:created xsi:type="dcterms:W3CDTF">2018-11-29T01:03:18Z</dcterms:created>
  <dcterms:modified xsi:type="dcterms:W3CDTF">2018-11-29T01:04:07Z</dcterms:modified>
</cp:coreProperties>
</file>