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82" autoAdjust="0"/>
  </p:normalViewPr>
  <p:slideViewPr>
    <p:cSldViewPr>
      <p:cViewPr varScale="1">
        <p:scale>
          <a:sx n="115" d="100"/>
          <a:sy n="11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CA95F-CCE3-49E4-BDFD-E7D770B30AA4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0C3B2-C72E-4621-922D-2D962D329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72014-730F-49E7-95A0-339C3F14DB05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21B4D-9B70-4271-925A-BF254E63E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2E710-7428-47E9-B580-542C02E80CC0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D41C6-2A2A-4154-8337-5F1188AD8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1F249-56C4-4DE2-88D5-7982AB43C23F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2BA8D-5FF1-4ADF-A149-5333B1F96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FB281-358E-46BE-999A-14E63E642194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DC808-8097-4AC1-9912-0073BD69D6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953E1-4B92-460E-9F23-FC95E8E39DCD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A659B-36BB-4721-80D1-4E523A285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9D7A0-C628-4416-BF0B-EA23D0A25507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DC8D7-F42F-4872-A00B-DB796811B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E954F-358E-4A70-B52A-9A02CF20F824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24E1A-7973-427B-B98E-1C72C61E6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D9C05-F371-40BF-89BD-3A4B6A6BB349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F6CCA-E8D8-4951-95FC-1A082DA8C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E34E6-4B1A-4815-947C-A2A752EBE730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18952-E5C6-45E2-A007-90ECA10002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81329-2CBD-4831-9F35-F427D954119D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22B03-B1C5-4B21-9202-C33502145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CA7329-F8C5-4996-A829-9524CA13390A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194CFE-DCA8-4278-9617-F4784E1B0B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2060575"/>
            <a:ext cx="8061325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ЛАБОРАТОРНЫЙ ИСПЫТАТЕЛЬНЫЙ СТЕНД НА ОСНОВЕ ДВУХ ИНТЕРФЕРОМЕТРОВ МАЙКЕЛЬСОНА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Плотников А.А.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9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Лазерный деформограф</a:t>
            </a:r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2" descr="D:\РАБОТА\документы1\РИСУНКИ\Чертеж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628775"/>
            <a:ext cx="8135938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Лазерно-интерференционные измерители вариаций давления гидросферы</a:t>
            </a:r>
          </a:p>
        </p:txBody>
      </p:sp>
      <p:pic>
        <p:nvPicPr>
          <p:cNvPr id="15363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124075"/>
            <a:ext cx="2852737" cy="364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27400" y="2124075"/>
            <a:ext cx="2728913" cy="364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2138363"/>
            <a:ext cx="2717800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Оптическая схема лазерно-интерференционных измерителей вариации давления гидросферы</a:t>
            </a:r>
          </a:p>
        </p:txBody>
      </p:sp>
      <p:pic>
        <p:nvPicPr>
          <p:cNvPr id="16387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188" y="2133600"/>
            <a:ext cx="74485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20688" y="188913"/>
            <a:ext cx="8229600" cy="1143000"/>
          </a:xfrm>
        </p:spPr>
        <p:txBody>
          <a:bodyPr/>
          <a:lstStyle/>
          <a:p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Структурная схема лабораторного стенда</a:t>
            </a:r>
          </a:p>
        </p:txBody>
      </p:sp>
      <p:pic>
        <p:nvPicPr>
          <p:cNvPr id="17411" name="Picture 2" descr="H:\РАБОТА\документы1\СТАТЬИ\КОЛИБРОВАЧНЫЙ СТЕНД\РИСУНОК №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" y="1484313"/>
            <a:ext cx="7956550" cy="501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H:\РАБОТА\документы1\СТАТЬИ\КОЛИБРОВАЧНЫЙ СТЕНД\ЧЕРНОВОЕ\ЛАБОРОТОРНЫЙ ИНТЕРФЕРОМЕТР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350" y="1490663"/>
            <a:ext cx="7950200" cy="500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 txBox="1">
            <a:spLocks/>
          </p:cNvSpPr>
          <p:nvPr/>
        </p:nvSpPr>
        <p:spPr bwMode="auto">
          <a:xfrm>
            <a:off x="485775" y="260350"/>
            <a:ext cx="8229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altLang="ru-RU" sz="3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0" descr="H:\РАБОТА\документы1\СТАТЬИ\КОЛИБРОВАЧНЫЙ СТЕНД\ЧЕРНОВОЕ\Безымянны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1268413"/>
            <a:ext cx="6572250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2"/>
          <p:cNvSpPr>
            <a:spLocks noChangeArrowheads="1"/>
          </p:cNvSpPr>
          <p:nvPr/>
        </p:nvSpPr>
        <p:spPr bwMode="auto">
          <a:xfrm>
            <a:off x="1187450" y="260350"/>
            <a:ext cx="73453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Иллюстрация работы интерферометра при моделировании ветрового волнения  с периодом около 4 секунд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39750" y="549275"/>
            <a:ext cx="8229600" cy="849313"/>
          </a:xfrm>
        </p:spPr>
        <p:txBody>
          <a:bodyPr/>
          <a:lstStyle/>
          <a:p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Результаты эксперимента по определению АЧХ</a:t>
            </a:r>
          </a:p>
        </p:txBody>
      </p:sp>
      <p:pic>
        <p:nvPicPr>
          <p:cNvPr id="19459" name="Picture 2" descr="H:\РАБОТА\документы1\СТАТЬИ\КОЛИБРОВАЧНЫЙ СТЕНД\РИСУНОК №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1557338"/>
            <a:ext cx="6124575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3"/>
          <p:cNvSpPr>
            <a:spLocks noChangeArrowheads="1"/>
          </p:cNvSpPr>
          <p:nvPr/>
        </p:nvSpPr>
        <p:spPr bwMode="auto">
          <a:xfrm>
            <a:off x="517525" y="549275"/>
            <a:ext cx="80645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			ЗАКЛЮЧЕНИЕ</a:t>
            </a:r>
          </a:p>
          <a:p>
            <a:pPr algn="just"/>
            <a:r>
              <a:rPr lang="ru-RU" sz="2200">
                <a:latin typeface="Times New Roman" pitchFamily="18" charset="0"/>
                <a:cs typeface="Times New Roman" pitchFamily="18" charset="0"/>
              </a:rPr>
              <a:t>	Итак, на основе двух интерферометр Майкельсона был разработан лабораторный испытательный стенд. Изначально данная установка была предназначена для исследования амплитудно-частотных характеристик систем регистрации и моделирования колебательных процессов, характерных для различных геосфер. Помимо этого, в лабораторных экспериментах, она хорошо показала себя при исследованиях особенностей излучения лазерных модулей, а после добавления в ее схему дополнительного интерферометра начала использоваться для контроля и отладки работы узлов системы регистрации. В заключение отметим, что при незначительных доработках данная установка может использоваться для исследования влияния вариаций температуры на результаты измерений, устойчивости к ударным возмущениям и многих других задач.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68313" y="2781300"/>
            <a:ext cx="8229600" cy="1143000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139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Arial</vt:lpstr>
      <vt:lpstr>Times New Roman</vt:lpstr>
      <vt:lpstr>Тема Office</vt:lpstr>
      <vt:lpstr>   ЛАБОРАТОРНЫЙ ИСПЫТАТЕЛЬНЫЙ СТЕНД НА ОСНОВЕ ДВУХ ИНТЕРФЕРОМЕТРОВ МАЙКЕЛЬСОНА   Плотников А.А.    </vt:lpstr>
      <vt:lpstr>Лазерный деформограф</vt:lpstr>
      <vt:lpstr>Лазерно-интерференционные измерители вариаций давления гидросферы</vt:lpstr>
      <vt:lpstr>Оптическая схема лазерно-интерференционных измерителей вариации давления гидросферы</vt:lpstr>
      <vt:lpstr>Структурная схема лабораторного стенда</vt:lpstr>
      <vt:lpstr>Слайд 6</vt:lpstr>
      <vt:lpstr>Результаты эксперимента по определению АЧХ</vt:lpstr>
      <vt:lpstr>Слайд 8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ОСОБЕННОСТИ РАЗРАБОТКИ И СОЗДАНИЯ ПРИЕМНИКОВ ГРАДИЕНТА ДАВЛЕНИЯ НА ОСНОВЕ  ЛАЗЕРНО-ИНТЕРФЕРЕНЦИОННЫХ МЕТОДОВ   Плотников А.А.    </dc:title>
  <cp:lastModifiedBy>Novikova</cp:lastModifiedBy>
  <cp:revision>16</cp:revision>
  <dcterms:modified xsi:type="dcterms:W3CDTF">2017-10-31T23:08:55Z</dcterms:modified>
</cp:coreProperties>
</file>